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7"/>
  </p:notesMasterIdLst>
  <p:sldIdLst>
    <p:sldId id="316" r:id="rId5"/>
    <p:sldId id="303" r:id="rId6"/>
    <p:sldId id="306" r:id="rId7"/>
    <p:sldId id="302" r:id="rId8"/>
    <p:sldId id="304" r:id="rId9"/>
    <p:sldId id="301" r:id="rId10"/>
    <p:sldId id="278" r:id="rId11"/>
    <p:sldId id="262" r:id="rId12"/>
    <p:sldId id="265" r:id="rId13"/>
    <p:sldId id="277" r:id="rId14"/>
    <p:sldId id="263" r:id="rId15"/>
    <p:sldId id="266" r:id="rId16"/>
    <p:sldId id="315" r:id="rId17"/>
    <p:sldId id="313" r:id="rId18"/>
    <p:sldId id="307" r:id="rId19"/>
    <p:sldId id="273" r:id="rId20"/>
    <p:sldId id="308" r:id="rId21"/>
    <p:sldId id="309" r:id="rId22"/>
    <p:sldId id="312" r:id="rId23"/>
    <p:sldId id="310" r:id="rId24"/>
    <p:sldId id="311" r:id="rId25"/>
    <p:sldId id="31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 descr="Texto&#10;&#10;Descrição gerada automaticamente">
            <a:extLst>
              <a:ext uri="{FF2B5EF4-FFF2-40B4-BE49-F238E27FC236}">
                <a16:creationId xmlns:a16="http://schemas.microsoft.com/office/drawing/2014/main" id="{0A7BDE68-86D1-48E9-BFC3-6BEBDBFD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  <p:pic>
        <p:nvPicPr>
          <p:cNvPr id="31" name="Imagem 30" descr="Texto&#10;&#10;Descrição gerada automaticamente">
            <a:extLst>
              <a:ext uri="{FF2B5EF4-FFF2-40B4-BE49-F238E27FC236}">
                <a16:creationId xmlns:a16="http://schemas.microsoft.com/office/drawing/2014/main" id="{BFF4E432-6571-4D3C-8A10-59B94F024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D3507AA9-E32F-4359-82A5-F5FEB644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87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57E0E77-9546-4679-A66C-2A85AB7A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E3EA6EC-8622-489D-AE1E-87E6F1A1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14133C4-DA0D-4E39-92A5-D647C44F9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2F1E603-1AB9-46B9-AA4E-9FC0440D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9C42282-CA9B-4D1A-A70F-560A81FF5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com informação na frente de um campo verde&#10;&#10;Descrição gerada automaticamente">
            <a:extLst>
              <a:ext uri="{FF2B5EF4-FFF2-40B4-BE49-F238E27FC236}">
                <a16:creationId xmlns:a16="http://schemas.microsoft.com/office/drawing/2014/main" id="{CC318E7A-B86A-42B2-8179-1A42AE4C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A04BF32-3223-4BC3-AE1B-4F8BFB587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E2803DF-2DC9-4258-BAA9-3676A8E4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898" y="4915758"/>
            <a:ext cx="1127073" cy="2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 descr="Texto&#10;&#10;Descrição gerada automaticamente">
            <a:extLst>
              <a:ext uri="{FF2B5EF4-FFF2-40B4-BE49-F238E27FC236}">
                <a16:creationId xmlns:a16="http://schemas.microsoft.com/office/drawing/2014/main" id="{AC2B23B1-17F3-47FB-A232-884C337C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8C1309D2-F3E0-4736-92D0-9C29BEB4B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15186B0-E038-47C1-8E29-E594ED21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6822d51-02f5-488a-80f3-0b621e7c31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666</Words>
  <Application>Microsoft Office PowerPoint</Application>
  <PresentationFormat>Apresentação na tela (16:9)</PresentationFormat>
  <Paragraphs>81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7</cp:revision>
  <dcterms:modified xsi:type="dcterms:W3CDTF">2021-03-04T00:59:39Z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